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23876" y="40253994"/>
            <a:ext cx="18861590" cy="274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2020-01-27T23:19:07Z</dcterms:modified>
</cp:coreProperties>
</file>